
<file path=[Content_Types].xml><?xml version="1.0" encoding="utf-8"?>
<Types xmlns="http://schemas.openxmlformats.org/package/2006/content-types">
  <Default ContentType="image/jpeg" Extension="jpg"/>
  <Default ContentType="image/gif" Extension="gif"/>
  <Default ContentType="image/png" Extension="png"/>
  <Default ContentType="application/vnd.openxmlformats-package.relationships+xml" Extension="rels"/>
  <Default ContentType="application/xml" Extension="xml"/>
  <Default ContentType="image/jpeg" Extension="jpeg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26.xml"/>
  <Override ContentType="application/vnd.openxmlformats-officedocument.presentationml.tags+xml" PartName="/ppt/tags/tag19.xml"/>
  <Override ContentType="application/vnd.openxmlformats-officedocument.presentationml.tags+xml" PartName="/ppt/tags/tag30.xml"/>
  <Override ContentType="application/vnd.openxmlformats-officedocument.presentationml.tags+xml" PartName="/ppt/tags/tag25.xml"/>
  <Override ContentType="application/vnd.openxmlformats-officedocument.presentationml.tags+xml" PartName="/ppt/tags/tag40.xml"/>
  <Override ContentType="application/vnd.openxmlformats-officedocument.presentationml.tags+xml" PartName="/ppt/tags/tag14.xml"/>
  <Override ContentType="application/vnd.openxmlformats-officedocument.presentationml.tags+xml" PartName="/ppt/tags/tag26.xml"/>
  <Override ContentType="application/vnd.openxmlformats-officedocument.presentationml.tags+xml" PartName="/ppt/tags/tag6.xml"/>
  <Override ContentType="application/vnd.openxmlformats-officedocument.presentationml.tags+xml" PartName="/ppt/tags/tag8.xml"/>
  <Override ContentType="application/vnd.openxmlformats-officedocument.presentationml.tags+xml" PartName="/ppt/tags/tag12.xml"/>
  <Override ContentType="application/vnd.openxmlformats-officedocument.presentationml.tags+xml" PartName="/ppt/tags/tag18.xml"/>
  <Override ContentType="application/vnd.openxmlformats-officedocument.presentationml.tags+xml" PartName="/ppt/tags/tag13.xml"/>
  <Override ContentType="application/vnd.openxmlformats-officedocument.presentationml.tags+xml" PartName="/ppt/tags/tag10.xml"/>
  <Override ContentType="application/vnd.openxmlformats-officedocument.presentationml.tags+xml" PartName="/ppt/tags/tag27.xml"/>
  <Override ContentType="application/vnd.openxmlformats-officedocument.presentationml.tags+xml" PartName="/ppt/tags/tag16.xml"/>
  <Override ContentType="application/vnd.openxmlformats-officedocument.presentationml.tags+xml" PartName="/ppt/tags/tag34.xml"/>
  <Override ContentType="application/vnd.openxmlformats-officedocument.presentationml.tags+xml" PartName="/ppt/tags/tag35.xml"/>
  <Override ContentType="application/vnd.openxmlformats-officedocument.presentationml.tags+xml" PartName="/ppt/tags/tag11.xml"/>
  <Override ContentType="application/vnd.openxmlformats-officedocument.presentationml.tags+xml" PartName="/ppt/tags/tag3.xml"/>
  <Override ContentType="application/vnd.openxmlformats-officedocument.presentationml.tags+xml" PartName="/ppt/tags/tag7.xml"/>
  <Override ContentType="application/vnd.openxmlformats-officedocument.presentationml.tags+xml" PartName="/ppt/tags/tag15.xml"/>
  <Override ContentType="application/vnd.openxmlformats-officedocument.presentationml.tags+xml" PartName="/ppt/tags/tag2.xml"/>
  <Override ContentType="application/vnd.openxmlformats-officedocument.presentationml.tags+xml" PartName="/ppt/tags/tag21.xml"/>
  <Override ContentType="application/vnd.openxmlformats-officedocument.presentationml.tags+xml" PartName="/ppt/tags/tag36.xml"/>
  <Override ContentType="application/vnd.openxmlformats-officedocument.presentationml.tags+xml" PartName="/ppt/tags/tag5.xml"/>
  <Override ContentType="application/vnd.openxmlformats-officedocument.presentationml.tags+xml" PartName="/ppt/tags/tag4.xml"/>
  <Override ContentType="application/vnd.openxmlformats-officedocument.presentationml.tags+xml" PartName="/ppt/tags/tag23.xml"/>
  <Override ContentType="application/vnd.openxmlformats-officedocument.presentationml.tags+xml" PartName="/ppt/tags/tag17.xml"/>
  <Override ContentType="application/vnd.openxmlformats-officedocument.presentationml.tags+xml" PartName="/ppt/tags/tag24.xml"/>
  <Override ContentType="application/vnd.openxmlformats-officedocument.presentationml.tags+xml" PartName="/ppt/tags/tag38.xml"/>
  <Override ContentType="application/vnd.openxmlformats-officedocument.presentationml.tags+xml" PartName="/ppt/tags/tag37.xml"/>
  <Override ContentType="application/vnd.openxmlformats-officedocument.presentationml.tags+xml" PartName="/ppt/tags/tag33.xml"/>
  <Override ContentType="application/vnd.openxmlformats-officedocument.presentationml.tags+xml" PartName="/ppt/tags/tag28.xml"/>
  <Override ContentType="application/vnd.openxmlformats-officedocument.presentationml.tags+xml" PartName="/ppt/tags/tag22.xml"/>
  <Override ContentType="application/vnd.openxmlformats-officedocument.presentationml.tags+xml" PartName="/ppt/tags/tag39.xml"/>
  <Override ContentType="application/vnd.openxmlformats-officedocument.presentationml.tags+xml" PartName="/ppt/tags/tag1.xml"/>
  <Override ContentType="application/vnd.openxmlformats-officedocument.presentationml.tags+xml" PartName="/ppt/tags/tag29.xml"/>
  <Override ContentType="application/vnd.openxmlformats-officedocument.presentationml.tags+xml" PartName="/ppt/tags/tag31.xml"/>
  <Override ContentType="application/vnd.openxmlformats-officedocument.presentationml.tags+xml" PartName="/ppt/tags/tag20.xml"/>
  <Override ContentType="application/vnd.openxmlformats-officedocument.presentationml.tags+xml" PartName="/ppt/tags/tag32.xml"/>
  <Override ContentType="application/vnd.openxmlformats-officedocument.presentationml.tags+xml" PartName="/ppt/tags/tag9.xml"/>
  <Override ContentType="application/vnd.openxmlformats-officedocument.presentationml.slideMaster+xml" PartName="/ppt/slideMasters/slideMaster1.xml"/>
  <Override ContentType="application/vnd.openxmlformats-officedocument.presentationml.notesMaster+xml" PartName="/ppt/notesMasters/notesMaster1.xml"/>
  <Override ContentType="application/vnd.openxmlformats-officedocument.presentationml.viewProps+xml" PartName="/ppt/viewProps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+xml" PartName="/ppt/slides/slide34.xml"/>
  <Override ContentType="application/vnd.openxmlformats-officedocument.presentationml.slide+xml" PartName="/ppt/slides/slide48.xml"/>
  <Override ContentType="application/vnd.openxmlformats-officedocument.presentationml.slide+xml" PartName="/ppt/slides/slide23.xml"/>
  <Override ContentType="application/vnd.openxmlformats-officedocument.presentationml.slide+xml" PartName="/ppt/slides/slide19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5.xml"/>
  <Override ContentType="application/vnd.openxmlformats-officedocument.presentationml.slide+xml" PartName="/ppt/slides/slide45.xml"/>
  <Override ContentType="application/vnd.openxmlformats-officedocument.presentationml.slide+xml" PartName="/ppt/slides/slide2.xml"/>
  <Override ContentType="application/vnd.openxmlformats-officedocument.presentationml.slide+xml" PartName="/ppt/slides/slide31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41.xml"/>
  <Override ContentType="application/vnd.openxmlformats-officedocument.presentationml.slide+xml" PartName="/ppt/slides/slide36.xml"/>
  <Override ContentType="application/vnd.openxmlformats-officedocument.presentationml.slide+xml" PartName="/ppt/slides/slide15.xml"/>
  <Override ContentType="application/vnd.openxmlformats-officedocument.presentationml.slide+xml" PartName="/ppt/slides/slide32.xml"/>
  <Override ContentType="application/vnd.openxmlformats-officedocument.presentationml.slide+xml" PartName="/ppt/slides/slide53.xml"/>
  <Override ContentType="application/vnd.openxmlformats-officedocument.presentationml.slide+xml" PartName="/ppt/slides/slide17.xml"/>
  <Override ContentType="application/vnd.openxmlformats-officedocument.presentationml.slide+xml" PartName="/ppt/slides/slide50.xml"/>
  <Override ContentType="application/vnd.openxmlformats-officedocument.presentationml.slide+xml" PartName="/ppt/slides/slide6.xml"/>
  <Override ContentType="application/vnd.openxmlformats-officedocument.presentationml.slide+xml" PartName="/ppt/slides/slide49.xml"/>
  <Override ContentType="application/vnd.openxmlformats-officedocument.presentationml.slide+xml" PartName="/ppt/slides/slide1.xml"/>
  <Override ContentType="application/vnd.openxmlformats-officedocument.presentationml.slide+xml" PartName="/ppt/slides/slide40.xml"/>
  <Override ContentType="application/vnd.openxmlformats-officedocument.presentationml.slide+xml" PartName="/ppt/slides/slide8.xml"/>
  <Override ContentType="application/vnd.openxmlformats-officedocument.presentationml.slide+xml" PartName="/ppt/slides/slide10.xml"/>
  <Override ContentType="application/vnd.openxmlformats-officedocument.presentationml.slide+xml" PartName="/ppt/slides/slide16.xml"/>
  <Override ContentType="application/vnd.openxmlformats-officedocument.presentationml.slide+xml" PartName="/ppt/slides/slide13.xml"/>
  <Override ContentType="application/vnd.openxmlformats-officedocument.presentationml.slide+xml" PartName="/ppt/slides/slide27.xml"/>
  <Override ContentType="application/vnd.openxmlformats-officedocument.presentationml.slide+xml" PartName="/ppt/slides/slide39.xml"/>
  <Override ContentType="application/vnd.openxmlformats-officedocument.presentationml.slide+xml" PartName="/ppt/slides/slide38.xml"/>
  <Override ContentType="application/vnd.openxmlformats-officedocument.presentationml.slide+xml" PartName="/ppt/slides/slide25.xml"/>
  <Override ContentType="application/vnd.openxmlformats-officedocument.presentationml.slide+xml" PartName="/ppt/slides/slide51.xml"/>
  <Override ContentType="application/vnd.openxmlformats-officedocument.presentationml.slide+xml" PartName="/ppt/slides/slide47.xml"/>
  <Override ContentType="application/vnd.openxmlformats-officedocument.presentationml.slide+xml" PartName="/ppt/slides/slide33.xml"/>
  <Override ContentType="application/vnd.openxmlformats-officedocument.presentationml.slide+xml" PartName="/ppt/slides/slide29.xml"/>
  <Override ContentType="application/vnd.openxmlformats-officedocument.presentationml.slide+xml" PartName="/ppt/slides/slide37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7.xml"/>
  <Override ContentType="application/vnd.openxmlformats-officedocument.presentationml.slide+xml" PartName="/ppt/slides/slide35.xml"/>
  <Override ContentType="application/vnd.openxmlformats-officedocument.presentationml.slide+xml" PartName="/ppt/slides/slide22.xml"/>
  <Override ContentType="application/vnd.openxmlformats-officedocument.presentationml.slide+xml" PartName="/ppt/slides/slide28.xml"/>
  <Override ContentType="application/vnd.openxmlformats-officedocument.presentationml.slide+xml" PartName="/ppt/slides/slide26.xml"/>
  <Override ContentType="application/vnd.openxmlformats-officedocument.presentationml.slide+xml" PartName="/ppt/slides/slide46.xml"/>
  <Override ContentType="application/vnd.openxmlformats-officedocument.presentationml.slide+xml" PartName="/ppt/slides/slide18.xml"/>
  <Override ContentType="application/vnd.openxmlformats-officedocument.presentationml.slide+xml" PartName="/ppt/slides/slide20.xml"/>
  <Override ContentType="application/vnd.openxmlformats-officedocument.presentationml.slide+xml" PartName="/ppt/slides/slide42.xml"/>
  <Override ContentType="application/vnd.openxmlformats-officedocument.presentationml.slide+xml" PartName="/ppt/slides/slide24.xml"/>
  <Override ContentType="application/vnd.openxmlformats-officedocument.presentationml.slide+xml" PartName="/ppt/slides/slide12.xml"/>
  <Override ContentType="application/vnd.openxmlformats-officedocument.presentationml.slide+xml" PartName="/ppt/slides/slide9.xml"/>
  <Override ContentType="application/vnd.openxmlformats-officedocument.presentationml.slide+xml" PartName="/ppt/slides/slide52.xml"/>
  <Override ContentType="application/vnd.openxmlformats-officedocument.presentationml.slide+xml" PartName="/ppt/slides/slide2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</p:sldIdLst>
  <p:sldSz cy="6858000" cx="9144000"/>
  <p:notesSz cx="7315200" cy="9601200"/>
  <p:defaultTextStyle>
    <a:defPPr lvl="0">
      <a:defRPr lang="en-US"/>
    </a:defPPr>
    <a:lvl1pPr defTabSz="9144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9144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9144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9144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9144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9144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9144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9144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9144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1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58" Type="http://schemas.openxmlformats.org/officeDocument/2006/relationships/slide" Target="slides/slide53.xml"/><Relationship Id="rId12" Type="http://schemas.openxmlformats.org/officeDocument/2006/relationships/slide" Target="slides/slide7.xml"/><Relationship Id="rId50" Type="http://schemas.openxmlformats.org/officeDocument/2006/relationships/slide" Target="slides/slide45.xml"/><Relationship Id="rId38" Type="http://schemas.openxmlformats.org/officeDocument/2006/relationships/slide" Target="slides/slide33.xml"/><Relationship Id="rId15" Type="http://schemas.openxmlformats.org/officeDocument/2006/relationships/slide" Target="slides/slide10.xml"/><Relationship Id="rId46" Type="http://schemas.openxmlformats.org/officeDocument/2006/relationships/slide" Target="slides/slide41.xml"/><Relationship Id="rId25" Type="http://schemas.openxmlformats.org/officeDocument/2006/relationships/slide" Target="slides/slide20.xml"/><Relationship Id="rId29" Type="http://schemas.openxmlformats.org/officeDocument/2006/relationships/slide" Target="slides/slide24.xml"/><Relationship Id="rId13" Type="http://schemas.openxmlformats.org/officeDocument/2006/relationships/slide" Target="slides/slide8.xml"/><Relationship Id="rId8" Type="http://schemas.openxmlformats.org/officeDocument/2006/relationships/slide" Target="slides/slide3.xml"/><Relationship Id="rId35" Type="http://schemas.openxmlformats.org/officeDocument/2006/relationships/slide" Target="slides/slide30.xml"/><Relationship Id="rId4" Type="http://schemas.openxmlformats.org/officeDocument/2006/relationships/slideMaster" Target="slideMasters/slideMaster1.xml"/><Relationship Id="rId42" Type="http://schemas.openxmlformats.org/officeDocument/2006/relationships/slide" Target="slides/slide37.xml"/><Relationship Id="rId9" Type="http://schemas.openxmlformats.org/officeDocument/2006/relationships/slide" Target="slides/slide4.xml"/><Relationship Id="rId31" Type="http://schemas.openxmlformats.org/officeDocument/2006/relationships/slide" Target="slides/slide26.xml"/><Relationship Id="rId48" Type="http://schemas.openxmlformats.org/officeDocument/2006/relationships/slide" Target="slides/slide43.xml"/><Relationship Id="rId43" Type="http://schemas.openxmlformats.org/officeDocument/2006/relationships/slide" Target="slides/slide38.xml"/><Relationship Id="rId33" Type="http://schemas.openxmlformats.org/officeDocument/2006/relationships/slide" Target="slides/slide28.xml"/><Relationship Id="rId44" Type="http://schemas.openxmlformats.org/officeDocument/2006/relationships/slide" Target="slides/slide39.xml"/><Relationship Id="rId5" Type="http://schemas.openxmlformats.org/officeDocument/2006/relationships/notesMaster" Target="notesMasters/notesMaster1.xml"/><Relationship Id="rId24" Type="http://schemas.openxmlformats.org/officeDocument/2006/relationships/slide" Target="slides/slide19.xml"/><Relationship Id="rId36" Type="http://schemas.openxmlformats.org/officeDocument/2006/relationships/slide" Target="slides/slide31.xml"/><Relationship Id="rId23" Type="http://schemas.openxmlformats.org/officeDocument/2006/relationships/slide" Target="slides/slide18.xml"/><Relationship Id="rId2" Type="http://schemas.openxmlformats.org/officeDocument/2006/relationships/viewProps" Target="viewProps1.xml"/><Relationship Id="rId45" Type="http://schemas.openxmlformats.org/officeDocument/2006/relationships/slide" Target="slides/slide40.xml"/><Relationship Id="rId6" Type="http://schemas.openxmlformats.org/officeDocument/2006/relationships/slide" Target="slides/slide1.xml"/><Relationship Id="rId57" Type="http://schemas.openxmlformats.org/officeDocument/2006/relationships/slide" Target="slides/slide52.xml"/><Relationship Id="rId41" Type="http://schemas.openxmlformats.org/officeDocument/2006/relationships/slide" Target="slides/slide36.xml"/><Relationship Id="rId56" Type="http://schemas.openxmlformats.org/officeDocument/2006/relationships/slide" Target="slides/slide51.xml"/><Relationship Id="rId51" Type="http://schemas.openxmlformats.org/officeDocument/2006/relationships/slide" Target="slides/slide46.xml"/><Relationship Id="rId40" Type="http://schemas.openxmlformats.org/officeDocument/2006/relationships/slide" Target="slides/slide35.xml"/><Relationship Id="rId54" Type="http://schemas.openxmlformats.org/officeDocument/2006/relationships/slide" Target="slides/slide49.xml"/><Relationship Id="rId16" Type="http://schemas.openxmlformats.org/officeDocument/2006/relationships/slide" Target="slides/slide11.xml"/><Relationship Id="rId28" Type="http://schemas.openxmlformats.org/officeDocument/2006/relationships/slide" Target="slides/slide23.xml"/><Relationship Id="rId20" Type="http://schemas.openxmlformats.org/officeDocument/2006/relationships/slide" Target="slides/slide15.xml"/><Relationship Id="rId39" Type="http://schemas.openxmlformats.org/officeDocument/2006/relationships/slide" Target="slides/slide34.xml"/><Relationship Id="rId11" Type="http://schemas.openxmlformats.org/officeDocument/2006/relationships/slide" Target="slides/slide6.xml"/><Relationship Id="rId14" Type="http://schemas.openxmlformats.org/officeDocument/2006/relationships/slide" Target="slides/slide9.xml"/><Relationship Id="rId7" Type="http://schemas.openxmlformats.org/officeDocument/2006/relationships/slide" Target="slides/slide2.xml"/><Relationship Id="rId27" Type="http://schemas.openxmlformats.org/officeDocument/2006/relationships/slide" Target="slides/slide22.xml"/><Relationship Id="rId53" Type="http://schemas.openxmlformats.org/officeDocument/2006/relationships/slide" Target="slides/slide48.xml"/><Relationship Id="rId34" Type="http://schemas.openxmlformats.org/officeDocument/2006/relationships/slide" Target="slides/slide29.xml"/><Relationship Id="rId22" Type="http://schemas.openxmlformats.org/officeDocument/2006/relationships/slide" Target="slides/slide17.xml"/><Relationship Id="rId1" Type="http://schemas.openxmlformats.org/officeDocument/2006/relationships/theme" Target="theme/theme1.xml"/><Relationship Id="rId18" Type="http://schemas.openxmlformats.org/officeDocument/2006/relationships/slide" Target="slides/slide13.xml"/><Relationship Id="rId30" Type="http://schemas.openxmlformats.org/officeDocument/2006/relationships/slide" Target="slides/slide25.xml"/><Relationship Id="rId26" Type="http://schemas.openxmlformats.org/officeDocument/2006/relationships/slide" Target="slides/slide21.xml"/><Relationship Id="rId49" Type="http://schemas.openxmlformats.org/officeDocument/2006/relationships/slide" Target="slides/slide44.xml"/><Relationship Id="rId21" Type="http://schemas.openxmlformats.org/officeDocument/2006/relationships/slide" Target="slides/slide16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9" Type="http://schemas.openxmlformats.org/officeDocument/2006/relationships/slide" Target="slides/slide14.xml"/><Relationship Id="rId52" Type="http://schemas.openxmlformats.org/officeDocument/2006/relationships/slide" Target="slides/slide47.xml"/><Relationship Id="rId17" Type="http://schemas.openxmlformats.org/officeDocument/2006/relationships/slide" Target="slides/slide12.xml"/><Relationship Id="rId55" Type="http://schemas.openxmlformats.org/officeDocument/2006/relationships/slide" Target="slides/slide50.xml"/><Relationship Id="rId3" Type="http://schemas.openxmlformats.org/officeDocument/2006/relationships/presProps" Target="presProps1.xml"/><Relationship Id="rId37" Type="http://schemas.openxmlformats.org/officeDocument/2006/relationships/slide" Target="slides/slide32.xml"/><Relationship Id="rId47" Type="http://schemas.openxmlformats.org/officeDocument/2006/relationships/slide" Target="slides/slide4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5/21/2018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20" name="Shape 9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Shape 9221"/>
          <p:cNvSpPr/>
          <p:nvPr/>
        </p:nvSpPr>
        <p:spPr>
          <a:xfrm>
            <a:off x="-11741" y="689615"/>
            <a:ext cx="9155700" cy="56265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22" name="Shape 9222"/>
          <p:cNvSpPr/>
          <p:nvPr/>
        </p:nvSpPr>
        <p:spPr>
          <a:xfrm>
            <a:off x="304800" y="98052"/>
            <a:ext cx="525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TURN!!</a:t>
            </a:r>
            <a:endParaRPr/>
          </a:p>
        </p:txBody>
      </p:sp>
      <p:sp>
        <p:nvSpPr>
          <p:cNvPr id="9223" name="Shape 9223"/>
          <p:cNvSpPr txBox="1"/>
          <p:nvPr/>
        </p:nvSpPr>
        <p:spPr>
          <a:xfrm>
            <a:off x="304800" y="914400"/>
            <a:ext cx="8686800" cy="3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 Dissection: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 the file sent to you in </a:t>
            </a:r>
            <a:r>
              <a:rPr lang="en-US" sz="2200">
                <a:solidFill>
                  <a:schemeClr val="dk1"/>
                </a:solidFill>
              </a:rPr>
              <a:t>VS Code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/>
          </a:p>
          <a:p>
            <a:pPr indent="-2032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a partner, go through and predict what the result of each “conditional” statement will be (i.e. will the “if” or the “else” be triggered).</a:t>
            </a:r>
            <a:endParaRPr/>
          </a:p>
          <a:p>
            <a:pPr indent="-2032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Then run the program to check if you are right. Note any that you got wrong and ask about it in class. 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